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59" r:id="rId6"/>
    <p:sldId id="281" r:id="rId7"/>
    <p:sldId id="260" r:id="rId8"/>
    <p:sldId id="282" r:id="rId9"/>
    <p:sldId id="283" r:id="rId10"/>
    <p:sldId id="284" r:id="rId11"/>
    <p:sldId id="285" r:id="rId12"/>
    <p:sldId id="261" r:id="rId13"/>
    <p:sldId id="286" r:id="rId14"/>
    <p:sldId id="287" r:id="rId15"/>
    <p:sldId id="288" r:id="rId16"/>
    <p:sldId id="289" r:id="rId17"/>
    <p:sldId id="290" r:id="rId18"/>
    <p:sldId id="293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BB5C-1048-48B5-A1E7-8ABEB8FD9C13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119A-C96C-4ED6-B512-BC1EC9E7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Образовательная программа </a:t>
            </a:r>
            <a:r>
              <a:rPr lang="ru-RU" b="1" dirty="0"/>
              <a:t>Муниципальное дошкольное образовательное учреждение</a:t>
            </a:r>
            <a:br>
              <a:rPr lang="ru-RU" b="1" dirty="0"/>
            </a:br>
            <a:r>
              <a:rPr lang="ru-RU" b="1" dirty="0" smtClean="0"/>
              <a:t>детский сад «Сказка»</a:t>
            </a:r>
            <a:endParaRPr lang="ru-RU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Прогнозируемые результаты реализации программы:</a:t>
            </a:r>
          </a:p>
          <a:p>
            <a:r>
              <a:rPr lang="ru-RU" dirty="0" smtClean="0"/>
              <a:t> диагностика художественно-эстетических способностей дошкольников;                      </a:t>
            </a:r>
          </a:p>
          <a:p>
            <a:r>
              <a:rPr lang="ru-RU" dirty="0" smtClean="0"/>
              <a:t> индивидуальные маршруты детей с ярко-выраженными способностями.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Компоненты деятельности, обеспечивающие художественно-эстетическое развитие детей в ДОУ:</a:t>
            </a:r>
          </a:p>
          <a:p>
            <a:r>
              <a:rPr lang="ru-RU" dirty="0" smtClean="0"/>
              <a:t> музыкальная деятельность (оркестр, танцы, хоровое и вокальное пение);</a:t>
            </a:r>
          </a:p>
          <a:p>
            <a:r>
              <a:rPr lang="ru-RU" dirty="0" smtClean="0"/>
              <a:t>театрализованная деятельность;</a:t>
            </a:r>
          </a:p>
          <a:p>
            <a:r>
              <a:rPr lang="ru-RU" dirty="0" smtClean="0"/>
              <a:t> изобразительная деятельность (рисование, лепка, аппликация);</a:t>
            </a:r>
          </a:p>
          <a:p>
            <a:r>
              <a:rPr lang="ru-RU" dirty="0" smtClean="0"/>
              <a:t>художественный труд.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11560" y="404664"/>
          <a:ext cx="7994305" cy="5929354"/>
        </p:xfrm>
        <a:graphic>
          <a:graphicData uri="http://schemas.openxmlformats.org/presentationml/2006/ole">
            <p:oleObj spid="_x0000_s4099" name="Image" r:id="rId3" imgW="13257143" imgH="8685714" progId="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63960" y="404664"/>
          <a:ext cx="7994305" cy="6081754"/>
        </p:xfrm>
        <a:graphic>
          <a:graphicData uri="http://schemas.openxmlformats.org/presentationml/2006/ole">
            <p:oleObj spid="_x0000_s4100" name="Image" r:id="rId4" imgW="13257143" imgH="8685714" progId="">
              <p:embed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Особенности образовательного процесса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00105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МДОУ «Детский сад </a:t>
            </a:r>
            <a:r>
              <a:rPr lang="ru-RU" dirty="0" smtClean="0"/>
              <a:t>«Сказка» </a:t>
            </a:r>
            <a:r>
              <a:rPr lang="ru-RU" dirty="0"/>
              <a:t>ориентирован  на создание благоприятных условий для полноценного проживания ребенком дошкольного детства, формирование основ базовой культуры личности, разностороннее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обществе.</a:t>
            </a:r>
          </a:p>
          <a:p>
            <a:r>
              <a:rPr lang="ru-RU" dirty="0"/>
              <a:t>При организации образовательного процесса учтены принципы интеграции образовательных областей (физическая культура, здоровье, безопасность, социализация, труд,  познание, коммуникация, чтение художественной литературы, художественное творчество, музыка) в соответствии с возрастными возможностями и особенностями воспитанников. </a:t>
            </a:r>
          </a:p>
          <a:p>
            <a:r>
              <a:rPr lang="ru-RU" dirty="0"/>
              <a:t>Основной формой работы с детьми дошкольного возраста и ведущим видом деятельности для них является игра. Ценность игры (сюжетно-ролевой, режиссерской, драматизации, с правилами и др.), в первую очередь, как свободной самостоятельной деятельности детей определяется ее значением для развития дошкольника.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643866" cy="56436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Цель: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Обеспечение равных стартовых возможностей для обучения детей в образовательных учреждениях.</a:t>
            </a:r>
          </a:p>
          <a:p>
            <a:pPr marL="0" indent="0">
              <a:buNone/>
            </a:pPr>
            <a:r>
              <a:rPr lang="ru-RU" dirty="0" smtClean="0"/>
              <a:t>     Участниками образовательного процесса являются дети 5–7 лет, их родители (законные  представители) и педагогические работники.</a:t>
            </a:r>
          </a:p>
          <a:p>
            <a:pPr marL="0" indent="0">
              <a:buNone/>
            </a:pPr>
            <a:r>
              <a:rPr lang="ru-RU" dirty="0" smtClean="0"/>
              <a:t>В целях обеспечения выпускникам дошкольного образовательного учреждения равных стартовых возможностей для обучения в начальной школе необходимо соблюдение следующих условий:</a:t>
            </a:r>
          </a:p>
          <a:p>
            <a:pPr marL="0" indent="0">
              <a:buNone/>
            </a:pPr>
            <a:r>
              <a:rPr lang="ru-RU" dirty="0" smtClean="0"/>
              <a:t>- число групп и их комплектация определяется количеством детей, достигших 5 лет, получивших направления от комиссии по устройству детей в ДОУ или проживающих в домах микрорайона, расположенных в непосредственной близости от ДОУ с учетом требований </a:t>
            </a:r>
            <a:r>
              <a:rPr lang="ru-RU" dirty="0" err="1" smtClean="0"/>
              <a:t>СаНПиНа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для родителей детей старшей и особенно подготовительной группы регулярно должна быть организована система консультирования по основным направлениям развития ребенка – физическому, социально-личностному, познавательно-речевому и художественно-эстетическому;</a:t>
            </a:r>
          </a:p>
          <a:p>
            <a:pPr marL="0" indent="0">
              <a:buNone/>
            </a:pPr>
            <a:r>
              <a:rPr lang="ru-RU" dirty="0" smtClean="0"/>
              <a:t>- воспитатели старшей и подготовительной групп должны иметь дошкольное образование и пройти курсы повышения квалификации по работе с детьми 5–7 лет;</a:t>
            </a:r>
          </a:p>
          <a:p>
            <a:pPr marL="0" indent="0">
              <a:buNone/>
            </a:pPr>
            <a:r>
              <a:rPr lang="ru-RU" dirty="0" smtClean="0"/>
              <a:t>- воспитатели и специалисты, работающие с детьми 5–7 лет должны быть ознакомлены с особенностями организации образовательного процесса в ближайших школах, посещать уроки, приглашать учителей начальных классов в ДОУ, проводить совместные мероприятия в рамках реализации задач преемственности дошкольного и начального общего образования;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7872410" cy="6500858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Особенности организации образовательного процесса в группе кратковременного пребывания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/>
              <a:t>адаптационной группы: </a:t>
            </a:r>
          </a:p>
          <a:p>
            <a:pPr>
              <a:buNone/>
            </a:pPr>
            <a:r>
              <a:rPr lang="ru-RU" dirty="0" smtClean="0"/>
              <a:t>Обеспечение ранней социализации детей и адаптации их к поступлению в ДОУ и в школу.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 адаптационной группы: </a:t>
            </a:r>
          </a:p>
          <a:p>
            <a:pPr>
              <a:buNone/>
            </a:pPr>
            <a:r>
              <a:rPr lang="ru-RU" dirty="0" smtClean="0"/>
              <a:t>- познакомить малышей с будущими воспитателями, с детским садом, с будущими учителями, что в дальнейшем облегчит адаптацию;</a:t>
            </a:r>
          </a:p>
          <a:p>
            <a:pPr>
              <a:buNone/>
            </a:pPr>
            <a:r>
              <a:rPr lang="ru-RU" dirty="0" smtClean="0"/>
              <a:t>- удовлетворить педагогические запросы родителей, сплотить родительский коллектив.</a:t>
            </a:r>
          </a:p>
          <a:p>
            <a:pPr>
              <a:buNone/>
            </a:pPr>
            <a:r>
              <a:rPr lang="ru-RU" dirty="0" smtClean="0"/>
              <a:t>Образовательный процесс включает педагогические технологии, обеспечивающие индивидуальное, личностно-ориентированное развитие ребенка.</a:t>
            </a:r>
          </a:p>
          <a:p>
            <a:pPr>
              <a:buNone/>
            </a:pPr>
            <a:r>
              <a:rPr lang="ru-RU" dirty="0" smtClean="0"/>
              <a:t>Основные средства, используемые при игре детей на улице, - это самостоятельная, двигательная деятельность; физические упражнения и подвижные игры; наблюдения, создание радостного, приподнятого настроения во время экскурсий по “красивым местам” территории ДОУ; игры с песком; индивидуальная работа с детьми по </a:t>
            </a:r>
            <a:r>
              <a:rPr lang="ru-RU" dirty="0" err="1" smtClean="0"/>
              <a:t>сенсорике</a:t>
            </a:r>
            <a:r>
              <a:rPr lang="ru-RU" dirty="0" smtClean="0"/>
              <a:t>, развитию речи и движений через дидактические игры с учетом условий на территории ДОУ.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072494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</a:rPr>
              <a:t>оздание и обновление предметно-развивающей среды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Созданию развивающей среды в детском саду способствуют подходы к формированию структуры здания, его многофункциональной планировке, взаимосвязи внутренних и внешних сред, к системе трансформирующегося оборудования.</a:t>
            </a:r>
          </a:p>
          <a:p>
            <a:pPr marL="0" indent="0">
              <a:buNone/>
            </a:pPr>
            <a:r>
              <a:rPr lang="ru-RU" sz="1800" dirty="0" smtClean="0"/>
              <a:t>Оформление  и оборудование всех помещений детского сада осуществляется с учетом следующих позиций:</a:t>
            </a:r>
          </a:p>
          <a:p>
            <a:pPr marL="0" lvl="1" indent="0"/>
            <a:r>
              <a:rPr lang="ru-RU" sz="1800" dirty="0" smtClean="0"/>
              <a:t>комфортность и безопасность  для детей;</a:t>
            </a:r>
          </a:p>
          <a:p>
            <a:pPr marL="0" lvl="1" indent="0"/>
            <a:r>
              <a:rPr lang="ru-RU" sz="1800" dirty="0" smtClean="0"/>
              <a:t>эстетичность как определенный стандарт жизни современного человека; </a:t>
            </a:r>
          </a:p>
          <a:p>
            <a:pPr marL="0" lvl="1" indent="0"/>
            <a:r>
              <a:rPr lang="ru-RU" sz="1800" dirty="0" smtClean="0"/>
              <a:t>стилистика, отражающая ключевую педагогическую идею – воспитание мужественности – женственности, творчества как способа жизни.</a:t>
            </a:r>
          </a:p>
          <a:p>
            <a:pPr marL="0" indent="0">
              <a:buNone/>
            </a:pPr>
            <a:r>
              <a:rPr lang="ru-RU" sz="1800" dirty="0" smtClean="0"/>
              <a:t> Предметно-развивающая среда оборудована с учетом возрастных особенностей ребенка. Исходя из этого, формируется предметно-развивающая среда, обладающая </a:t>
            </a:r>
            <a:r>
              <a:rPr lang="ru-RU" sz="1800" dirty="0" err="1" smtClean="0"/>
              <a:t>гендерной</a:t>
            </a:r>
            <a:r>
              <a:rPr lang="ru-RU" sz="1800" dirty="0" smtClean="0"/>
              <a:t> чувствительностью, т.е. создающая </a:t>
            </a:r>
            <a:r>
              <a:rPr lang="ru-RU" sz="1800" b="1" i="1" dirty="0" smtClean="0"/>
              <a:t>равные</a:t>
            </a:r>
            <a:r>
              <a:rPr lang="ru-RU" sz="1800" b="1" dirty="0" smtClean="0"/>
              <a:t> </a:t>
            </a:r>
            <a:r>
              <a:rPr lang="ru-RU" sz="1800" dirty="0" smtClean="0"/>
              <a:t>возможности для самовыражения  и саморазвития, как мальчиков, так и девочек.</a:t>
            </a:r>
          </a:p>
          <a:p>
            <a:pPr marL="0" indent="0">
              <a:buNone/>
            </a:pPr>
            <a:r>
              <a:rPr lang="ru-RU" sz="1800" dirty="0" smtClean="0"/>
              <a:t>Все элементы среды связаны межу собой по содержанию, масштабу и художественному решению.</a:t>
            </a:r>
          </a:p>
          <a:p>
            <a:pPr marL="0" indent="0"/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724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895"/>
            <a:ext cx="8229600" cy="6215105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Семья является не только и не столько одним из заказчиков образовательного учреждения и потребителем его образовательных услуг,  прежде всего семья – это основа воспитания личности ребенка, неслучайно именно семья является институтом первичной социализации  растущего человека.</a:t>
            </a:r>
          </a:p>
          <a:p>
            <a:pPr marL="0" indent="0">
              <a:buNone/>
            </a:pPr>
            <a:r>
              <a:rPr lang="ru-RU" dirty="0" smtClean="0"/>
              <a:t>Принимая данный постулат как аксиому,  мы обозначаем для нашего детского сада следующие </a:t>
            </a:r>
            <a:r>
              <a:rPr lang="ru-RU" b="1" i="1" dirty="0" smtClean="0"/>
              <a:t>принципы взаимодействия с семьей:</a:t>
            </a:r>
            <a:endParaRPr lang="ru-RU" dirty="0" smtClean="0"/>
          </a:p>
          <a:p>
            <a:pPr marL="0" lvl="0" indent="0">
              <a:buNone/>
            </a:pPr>
            <a:r>
              <a:rPr lang="ru-RU" b="1" i="1" u="sng" dirty="0" smtClean="0"/>
              <a:t>Принцип личностной ориентации. </a:t>
            </a:r>
            <a:r>
              <a:rPr lang="ru-RU" b="1" dirty="0" smtClean="0"/>
              <a:t> </a:t>
            </a:r>
            <a:r>
              <a:rPr lang="ru-RU" dirty="0" smtClean="0"/>
              <a:t>Взаимодействие с семьей на основе принятия и уважения ее индивидуальной семейной истории, традиций, образа жизни. Ориентация на удовлетворение образовательного запроса  конкретной семьи.</a:t>
            </a:r>
          </a:p>
          <a:p>
            <a:pPr marL="0" lvl="0" indent="0">
              <a:buNone/>
            </a:pPr>
            <a:r>
              <a:rPr lang="ru-RU" b="1" i="1" u="sng" dirty="0" smtClean="0"/>
              <a:t>Принцип социального партнерства.</a:t>
            </a:r>
            <a:r>
              <a:rPr lang="ru-RU" b="1" dirty="0" smtClean="0"/>
              <a:t> </a:t>
            </a:r>
            <a:r>
              <a:rPr lang="ru-RU" dirty="0" smtClean="0"/>
              <a:t> Взаимодействие  детского сада и семьи  строится через открытость в решении общих задач воспитания, создание реальных возможностей участия родителей в </a:t>
            </a:r>
            <a:r>
              <a:rPr lang="ru-RU" dirty="0" err="1" smtClean="0"/>
              <a:t>соуправлении</a:t>
            </a:r>
            <a:r>
              <a:rPr lang="ru-RU" dirty="0" smtClean="0"/>
              <a:t>,  на основе позиции – </a:t>
            </a:r>
            <a:r>
              <a:rPr lang="ru-RU" i="1" dirty="0" smtClean="0"/>
              <a:t>детский сад</a:t>
            </a:r>
            <a:r>
              <a:rPr lang="ru-RU" dirty="0" smtClean="0"/>
              <a:t> – </a:t>
            </a:r>
            <a:r>
              <a:rPr lang="ru-RU" i="1" dirty="0" smtClean="0"/>
              <a:t>профессиональный помощник </a:t>
            </a:r>
            <a:r>
              <a:rPr lang="ru-RU" dirty="0" smtClean="0"/>
              <a:t>семьи в воспитании ребенка. Исключается позиция доминирования  по принципу «мы педагоги – мы лучше знаем что нужно». Формируется позиция диалога и неформального взаимодействия на основе взаимного уважения и доверия.</a:t>
            </a:r>
          </a:p>
          <a:p>
            <a:pPr marL="0" lvl="0" indent="0">
              <a:buNone/>
            </a:pPr>
            <a:r>
              <a:rPr lang="ru-RU" b="1" i="1" u="sng" dirty="0" smtClean="0"/>
              <a:t>Принцип социального творчества. </a:t>
            </a:r>
            <a:r>
              <a:rPr lang="ru-RU" i="1" u="sng" dirty="0" smtClean="0"/>
              <a:t> </a:t>
            </a:r>
            <a:r>
              <a:rPr lang="ru-RU" dirty="0" smtClean="0"/>
              <a:t>Детский сад – это место, где интересно и комфортно  не только ребенку, но и родителю, для которого созданы все условия, помогающие раскрывать собственный родительский потенциал. Детский сад – это территория совместного семейного творчества, помогающего и ребенку, и родителю в построении партнерских отношений, развитии собственного «Я». </a:t>
            </a:r>
          </a:p>
          <a:p>
            <a:pPr marL="0" indent="0"/>
            <a:r>
              <a:rPr lang="ru-RU" b="1" dirty="0" smtClean="0"/>
              <a:t>Задачи:</a:t>
            </a:r>
            <a:endParaRPr lang="ru-RU" dirty="0" smtClean="0"/>
          </a:p>
          <a:p>
            <a:pPr marL="0" indent="0"/>
            <a:r>
              <a:rPr lang="ru-RU" dirty="0" smtClean="0"/>
              <a:t>- Создание единой системы психолого-педагогического образования родителей по преодолению трудностей семейного воспитания.</a:t>
            </a:r>
          </a:p>
          <a:p>
            <a:pPr marL="0" indent="0"/>
            <a:r>
              <a:rPr lang="ru-RU" dirty="0" smtClean="0"/>
              <a:t>- Подбор и апробация форм и содержания работы по сохранению и укреплению семей воспитанников, возникновению у них общих духовных интересов.</a:t>
            </a:r>
          </a:p>
          <a:p>
            <a:pPr marL="0" indent="0"/>
            <a:r>
              <a:rPr lang="ru-RU" dirty="0" smtClean="0"/>
              <a:t>- Воспитание у детей любви и уважения к жизненному опыту родителей. </a:t>
            </a:r>
          </a:p>
          <a:p>
            <a:pPr marL="0" indent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28604"/>
            <a:ext cx="402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Формы сотрудничества с семьей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5"/>
            <a:ext cx="7972452" cy="534037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i="1" u="sng" dirty="0" smtClean="0"/>
              <a:t>Принцип личностной ориентации. </a:t>
            </a:r>
            <a:r>
              <a:rPr lang="ru-RU" b="1" dirty="0" smtClean="0"/>
              <a:t> </a:t>
            </a:r>
            <a:r>
              <a:rPr lang="ru-RU" dirty="0" smtClean="0"/>
              <a:t>Взаимодействие с семьей на основе принятия и уважения ее индивидуальной семейной истории, традиций, образа жизни. Ориентация на удовлетворение образовательного запроса  конкретной семьи.</a:t>
            </a:r>
          </a:p>
          <a:p>
            <a:pPr marL="0" lvl="0" indent="0">
              <a:buNone/>
            </a:pPr>
            <a:r>
              <a:rPr lang="ru-RU" b="1" i="1" u="sng" dirty="0" smtClean="0"/>
              <a:t>Принцип социального партнерства.</a:t>
            </a:r>
            <a:r>
              <a:rPr lang="ru-RU" b="1" dirty="0" smtClean="0"/>
              <a:t> </a:t>
            </a:r>
            <a:r>
              <a:rPr lang="ru-RU" dirty="0" smtClean="0"/>
              <a:t> Взаимодействие  детского сада и семьи  строится через открытость в решении общих задач воспитания, создание реальных возможностей участия родителей в </a:t>
            </a:r>
            <a:r>
              <a:rPr lang="ru-RU" dirty="0" err="1" smtClean="0"/>
              <a:t>соуправлении</a:t>
            </a:r>
            <a:r>
              <a:rPr lang="ru-RU" dirty="0" smtClean="0"/>
              <a:t>,  на основе позиции – </a:t>
            </a:r>
            <a:r>
              <a:rPr lang="ru-RU" i="1" dirty="0" smtClean="0"/>
              <a:t>детский сад</a:t>
            </a:r>
            <a:r>
              <a:rPr lang="ru-RU" dirty="0" smtClean="0"/>
              <a:t> – </a:t>
            </a:r>
            <a:r>
              <a:rPr lang="ru-RU" i="1" dirty="0" smtClean="0"/>
              <a:t>профессиональный помощник </a:t>
            </a:r>
            <a:r>
              <a:rPr lang="ru-RU" dirty="0" smtClean="0"/>
              <a:t>семьи в воспитании ребенка. Исключается позиция доминирования  по принципу «мы педагоги – мы лучше знаем что нужно». Формируется позиция диалога и неформального взаимодействия на основе взаимного уважения и доверия.</a:t>
            </a:r>
          </a:p>
          <a:p>
            <a:pPr marL="0" lvl="0" indent="0">
              <a:buNone/>
            </a:pPr>
            <a:r>
              <a:rPr lang="ru-RU" b="1" i="1" u="sng" dirty="0" smtClean="0"/>
              <a:t>Принцип социального творчества. </a:t>
            </a:r>
            <a:r>
              <a:rPr lang="ru-RU" i="1" u="sng" dirty="0" smtClean="0"/>
              <a:t> </a:t>
            </a:r>
            <a:r>
              <a:rPr lang="ru-RU" dirty="0" smtClean="0"/>
              <a:t>Детский сад – это место, где интересно и комфортно  не только ребенку, но и родителю, для которого созданы все условия, помогающие раскрывать собственный родительский потенциал. Детский сад – это территория совместного семейного творчества, помогающего и ребенку, и родителю в построении партнерских отношений, развитии собственного «Я».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7"/>
            <a:ext cx="7786742" cy="4000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Взаимодействие ДОУ с другими учреждениями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Достичь положительных результатов по воспитанию детей дошкольного возраста было бы невозможно без активного взаимодействия детского сада с социумом.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3"/>
            <a:ext cx="7800972" cy="514353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Общеобразовательная программа МДОУ «Детский сад </a:t>
            </a:r>
            <a:r>
              <a:rPr lang="ru-RU" dirty="0" smtClean="0"/>
              <a:t>«Сказка» </a:t>
            </a:r>
            <a:r>
              <a:rPr lang="ru-RU" dirty="0"/>
              <a:t>обеспечивает разностороннее развитие детей в возрасте от 1.7 лет до 7 лет с учетом их возрастных и индивидуальных особенностей по основным направлениям - физическому, социально-личностному, познавательно-речевому и художественно-эстетическому.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Художественно-эстетическое развитие</a:t>
            </a:r>
          </a:p>
          <a:p>
            <a:r>
              <a:rPr lang="ru-RU" dirty="0"/>
              <a:t>Физическое развитие</a:t>
            </a:r>
          </a:p>
          <a:p>
            <a:r>
              <a:rPr lang="ru-RU" dirty="0"/>
              <a:t>Познавательно-речевое развитие</a:t>
            </a:r>
          </a:p>
          <a:p>
            <a:r>
              <a:rPr lang="ru-RU" dirty="0"/>
              <a:t>Социально-личностное развитие</a:t>
            </a:r>
          </a:p>
          <a:p>
            <a:pPr>
              <a:buNone/>
            </a:pPr>
            <a:r>
              <a:rPr lang="ru-RU" dirty="0" smtClean="0"/>
              <a:t>  </a:t>
            </a:r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Реализация образовательной программы МДОУ «Детский сад «Сказка» предполагает учет элементов инфраструктуры «Детский сад «Сказка», включающей:</a:t>
            </a:r>
          </a:p>
          <a:p>
            <a:r>
              <a:rPr lang="ru-RU" dirty="0" smtClean="0"/>
              <a:t>- оздоровительные элементы: спортивный зал, спортивные центры в группах,    медицинский кабинет;</a:t>
            </a:r>
          </a:p>
          <a:p>
            <a:r>
              <a:rPr lang="ru-RU" dirty="0" smtClean="0"/>
              <a:t>- образовательные элементы:  изостудия, логопедический кабинет, кабинет психолога,  музыкальный зал, мини-музей  ;</a:t>
            </a:r>
          </a:p>
          <a:p>
            <a:r>
              <a:rPr lang="ru-RU" dirty="0" smtClean="0"/>
              <a:t>- воспитательные элементы: групповые комнаты, центры  двигательной активности.</a:t>
            </a:r>
          </a:p>
          <a:p>
            <a:r>
              <a:rPr lang="ru-RU" dirty="0" smtClean="0"/>
              <a:t>Ближайшее окружение ДОУ: МОУ СОШ  №2 п. Карымское, Школа искусств, станция, детский сад «Тополёк»</a:t>
            </a:r>
          </a:p>
          <a:p>
            <a:r>
              <a:rPr lang="ru-RU" dirty="0" smtClean="0"/>
              <a:t>ДОУ поддерживает тесный контакт с детской поликлиникой, с </a:t>
            </a:r>
            <a:r>
              <a:rPr lang="ru-RU" dirty="0" err="1" smtClean="0"/>
              <a:t>досуговым</a:t>
            </a:r>
            <a:r>
              <a:rPr lang="ru-RU" dirty="0" smtClean="0"/>
              <a:t> центром, Краеведческим музеем, Домом детского творчества.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00105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Образовательный процесс МДОУ «Детский сад «Сказка» выстроен в соответствии с Комплексной программой </a:t>
            </a:r>
            <a:r>
              <a:rPr lang="ru-RU" b="1" dirty="0" smtClean="0"/>
              <a:t>«От рождения до школы» Н.Е. </a:t>
            </a:r>
            <a:r>
              <a:rPr lang="ru-RU" b="1" dirty="0" err="1" smtClean="0"/>
              <a:t>Вераксы</a:t>
            </a:r>
            <a:r>
              <a:rPr lang="ru-RU" b="1" dirty="0" smtClean="0"/>
              <a:t>, Т.С. Комаровой, М.А.Васильевой. </a:t>
            </a:r>
            <a:endParaRPr lang="ru-RU" dirty="0" smtClean="0"/>
          </a:p>
          <a:p>
            <a:r>
              <a:rPr lang="ru-RU" dirty="0" smtClean="0"/>
              <a:t>Также для воспитания и обучения в детском саду используются следующие парциальные программы: программа «Наследие» (автор – М.Ю. Новицкая), программа «Мы» (автор – Н.Н. Кондратьева), программа «Синтез искусств» (автор – О.А. </a:t>
            </a:r>
            <a:r>
              <a:rPr lang="ru-RU" dirty="0" err="1" smtClean="0"/>
              <a:t>Куревина</a:t>
            </a:r>
            <a:r>
              <a:rPr lang="ru-RU" dirty="0" smtClean="0"/>
              <a:t>) и др. Такое положение расширяет возможности для эффективного развития ребенка в период дошкольного детства и обеспечивает возможность повышения качества предоставляемых образовательных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872410" cy="10001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Приоритетные направления деятельности МДОУ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7715304" cy="42576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Социально-личностное развитие</a:t>
            </a:r>
          </a:p>
          <a:p>
            <a:r>
              <a:rPr lang="ru-RU" b="1" dirty="0" smtClean="0"/>
              <a:t>Познавательно-речевое развитие</a:t>
            </a:r>
            <a:endParaRPr lang="ru-RU" dirty="0" smtClean="0"/>
          </a:p>
          <a:p>
            <a:r>
              <a:rPr lang="ru-RU" b="1" dirty="0" smtClean="0"/>
              <a:t>Физическое </a:t>
            </a:r>
            <a:r>
              <a:rPr lang="ru-RU" b="1" dirty="0"/>
              <a:t>развитие</a:t>
            </a:r>
            <a:endParaRPr lang="ru-RU" dirty="0"/>
          </a:p>
          <a:p>
            <a:r>
              <a:rPr lang="ru-RU" b="1" dirty="0" smtClean="0"/>
              <a:t>Художественно-эстетическое развитие</a:t>
            </a:r>
          </a:p>
          <a:p>
            <a:pPr>
              <a:buNone/>
            </a:pPr>
            <a:r>
              <a:rPr lang="ru-RU" dirty="0"/>
              <a:t>Основным приоритетным направлением в деятельности образовательного учреждения является </a:t>
            </a:r>
            <a:r>
              <a:rPr lang="ru-RU" b="1" i="1" dirty="0" err="1"/>
              <a:t>художественное-эстетическое</a:t>
            </a:r>
            <a:r>
              <a:rPr lang="ru-RU" b="1" i="1" dirty="0"/>
              <a:t> </a:t>
            </a:r>
            <a:r>
              <a:rPr lang="ru-RU" b="1" i="1" dirty="0" smtClean="0"/>
              <a:t>направление, физическое воспитание</a:t>
            </a:r>
            <a:r>
              <a:rPr lang="ru-RU" dirty="0" smtClean="0"/>
              <a:t> </a:t>
            </a:r>
            <a:r>
              <a:rPr lang="ru-RU" dirty="0"/>
              <a:t>в развитии воспитанников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Общей целью </a:t>
            </a:r>
            <a:r>
              <a:rPr lang="ru-RU" dirty="0" smtClean="0"/>
              <a:t>деятельности образовательного учреждения</a:t>
            </a:r>
            <a:r>
              <a:rPr lang="ru-RU" i="1" dirty="0" smtClean="0"/>
              <a:t> </a:t>
            </a:r>
            <a:r>
              <a:rPr lang="ru-RU" dirty="0" smtClean="0"/>
              <a:t>является</a:t>
            </a:r>
            <a:r>
              <a:rPr lang="ru-RU" b="1" dirty="0" smtClean="0"/>
              <a:t> </a:t>
            </a:r>
            <a:r>
              <a:rPr lang="ru-RU" dirty="0" smtClean="0"/>
              <a:t>разностороннее формирование личности ребенка с учетом особенностей его физического, психического развития, индивидуальных возможностей и способностей, обеспечение готовности  к школьному обучению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8001056" cy="50720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достижения цели решаются следующие </a:t>
            </a:r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Охрана жизни и укрепление здоровья детей, воспитание потребности в здоровом образе жизни, развитие физических качеств и обеспечение нормального уровня физической подготовленности и состояния здоровья ребенка;</a:t>
            </a:r>
          </a:p>
          <a:p>
            <a:pPr lvl="0"/>
            <a:r>
              <a:rPr lang="ru-RU" dirty="0"/>
              <a:t>Осуществление коррекции в нарушении  речевого развития детей;</a:t>
            </a:r>
          </a:p>
          <a:p>
            <a:pPr lvl="0"/>
            <a:r>
              <a:rPr lang="ru-RU" dirty="0"/>
              <a:t>Создание максимальных условий, обеспечивающих интеллектуальное, художественно-эстетическое и физическое развитие детей;</a:t>
            </a:r>
          </a:p>
          <a:p>
            <a:pPr lvl="0"/>
            <a:r>
              <a:rPr lang="ru-RU" dirty="0"/>
              <a:t>Создание условий для профессионального роста педагогов, обеспечение возможности проявления их социальной активности;</a:t>
            </a:r>
          </a:p>
          <a:p>
            <a:pPr lvl="0"/>
            <a:r>
              <a:rPr lang="ru-RU" dirty="0"/>
              <a:t>Обогащение социального опыта ребенка через реализацию игровых проектов;</a:t>
            </a:r>
          </a:p>
          <a:p>
            <a:pPr lvl="0"/>
            <a:r>
              <a:rPr lang="ru-RU" dirty="0" err="1"/>
              <a:t>Гуманизация</a:t>
            </a:r>
            <a:r>
              <a:rPr lang="ru-RU" dirty="0"/>
              <a:t> целей и принципов образовательной работы с детьми, обеспечение преемственности между всеми сферами социального становления.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7929618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Основным приоритетным направлением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деятельности образовательного учреждения является: </a:t>
            </a:r>
            <a:r>
              <a:rPr lang="ru-RU" i="1" dirty="0" smtClean="0">
                <a:solidFill>
                  <a:srgbClr val="FF0000"/>
                </a:solidFill>
              </a:rPr>
              <a:t>художественное – эстетическое направление в  развитии воспитанников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Цель работы по данному направлению: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Воспитание эстетической культуры ребенка как интегрального личностного образования, которое включает в себя совокупность качеств, свойств, проявлений, позволяющих человеку полноценно воспринимать прекрасное и участвовать в его создании.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ДОУ в соответствии с приоритетным направлением «художественно-эстетическое развитие детей» </a:t>
            </a:r>
            <a:r>
              <a:rPr lang="ru-RU" b="1" i="1" dirty="0" smtClean="0">
                <a:solidFill>
                  <a:srgbClr val="FF0000"/>
                </a:solidFill>
              </a:rPr>
              <a:t>осуществляет следующие задачи: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- воспитание устойчивого интереса к театрально-игровой деятельности, стремление к использованию игровых, танцевальных импровизаций, к участию в театрализованных представлениях;</a:t>
            </a:r>
          </a:p>
          <a:p>
            <a:r>
              <a:rPr lang="ru-RU" dirty="0" smtClean="0"/>
              <a:t>- развитие творческих способностей дошкольников в процессе художественной продуктивной деятельности;</a:t>
            </a:r>
          </a:p>
          <a:p>
            <a:r>
              <a:rPr lang="ru-RU" dirty="0" smtClean="0"/>
              <a:t>- совершенствование музыкально-образовательной работы с детьми раннего и дошкольного возраста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1604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Image</vt:lpstr>
      <vt:lpstr>Образовательная программа Муниципальное дошкольное образовательное учреждение детский сад «Сказка»</vt:lpstr>
      <vt:lpstr>Слайд 2</vt:lpstr>
      <vt:lpstr>Слайд 3</vt:lpstr>
      <vt:lpstr>Слайд 4</vt:lpstr>
      <vt:lpstr>Приоритетные направления деятельности МДОУ </vt:lpstr>
      <vt:lpstr>Слайд 6</vt:lpstr>
      <vt:lpstr>Слайд 7</vt:lpstr>
      <vt:lpstr>Слайд 8</vt:lpstr>
      <vt:lpstr>Слайд 9</vt:lpstr>
      <vt:lpstr>Слайд 10</vt:lpstr>
      <vt:lpstr>Слайд 11</vt:lpstr>
      <vt:lpstr>Особенности образовательного процесса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Муниципальное дошкольное образовательное учреждение детский сад «Ромашка»</dc:title>
  <dc:creator>User</dc:creator>
  <cp:lastModifiedBy>детсад</cp:lastModifiedBy>
  <cp:revision>48</cp:revision>
  <dcterms:created xsi:type="dcterms:W3CDTF">2012-11-15T02:03:20Z</dcterms:created>
  <dcterms:modified xsi:type="dcterms:W3CDTF">2016-05-05T16:57:48Z</dcterms:modified>
</cp:coreProperties>
</file>